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846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35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299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522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42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72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686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764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66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67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90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BC034-42C6-4FF0-9703-C67DF4E7062C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B4CD9-9D54-4585-9A0A-3179228627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98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4835" cy="601128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69" y="65942"/>
            <a:ext cx="4199436" cy="62906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939" y="65942"/>
            <a:ext cx="4199436" cy="33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7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0969" cy="30056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5644"/>
            <a:ext cx="4182502" cy="62991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21" y="428221"/>
            <a:ext cx="4182502" cy="62991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887" y="6727374"/>
            <a:ext cx="4241769" cy="12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7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41769" cy="472436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83" y="238299"/>
            <a:ext cx="4233302" cy="62652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883" y="6547128"/>
            <a:ext cx="4233302" cy="11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3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3302" cy="48259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964"/>
            <a:ext cx="4233302" cy="28024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816" y="3707808"/>
            <a:ext cx="4233302" cy="33612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872" y="234660"/>
            <a:ext cx="4174036" cy="33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5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27008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0847"/>
            <a:ext cx="4182502" cy="28024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974" y="425461"/>
            <a:ext cx="4182502" cy="3149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974" y="3575038"/>
            <a:ext cx="4182502" cy="6290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014" y="660419"/>
            <a:ext cx="4174036" cy="51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3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4036" cy="8466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660"/>
            <a:ext cx="4182502" cy="41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2502" cy="180338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812912"/>
            <a:ext cx="4207902" cy="62822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502" y="452990"/>
            <a:ext cx="4216369" cy="62822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502" y="6654801"/>
            <a:ext cx="4182502" cy="4063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t="2262"/>
          <a:stretch/>
        </p:blipFill>
        <p:spPr>
          <a:xfrm>
            <a:off x="8652871" y="452990"/>
            <a:ext cx="4182502" cy="566841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5937" y="6121406"/>
            <a:ext cx="4216369" cy="22182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636" y="7061198"/>
            <a:ext cx="4250235" cy="1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07902" cy="382690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3852305"/>
            <a:ext cx="4233302" cy="446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249" y="0"/>
            <a:ext cx="4233302" cy="15324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249" y="1570555"/>
            <a:ext cx="4233302" cy="5808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898" y="215921"/>
            <a:ext cx="4199436" cy="57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7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60790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9022"/>
            <a:ext cx="4224835" cy="44703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82" y="0"/>
            <a:ext cx="4224835" cy="151552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15" y="1515522"/>
            <a:ext cx="4233302" cy="62144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614" y="7730009"/>
            <a:ext cx="4182502" cy="32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1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2502" cy="276011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6043"/>
          <a:stretch/>
        </p:blipFill>
        <p:spPr>
          <a:xfrm>
            <a:off x="0" y="2774627"/>
            <a:ext cx="4182502" cy="46712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044" y="1880220"/>
            <a:ext cx="4216369" cy="46650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4436"/>
          <a:stretch/>
        </p:blipFill>
        <p:spPr>
          <a:xfrm>
            <a:off x="4242977" y="222022"/>
            <a:ext cx="4182502" cy="16146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954" y="222022"/>
            <a:ext cx="4216369" cy="13123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954" y="1534346"/>
            <a:ext cx="4216369" cy="51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6369" cy="88052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" y="880527"/>
            <a:ext cx="4182502" cy="63160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21" y="440263"/>
            <a:ext cx="4182502" cy="63245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321" y="6764816"/>
            <a:ext cx="4207902" cy="15493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775" y="440263"/>
            <a:ext cx="4207902" cy="46735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775" y="5113828"/>
            <a:ext cx="4199436" cy="37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1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18203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0320"/>
            <a:ext cx="4241769" cy="62906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25" y="244322"/>
            <a:ext cx="4190969" cy="30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91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ワイド画面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森田賢</dc:creator>
  <cp:lastModifiedBy>森田賢</cp:lastModifiedBy>
  <cp:revision>45</cp:revision>
  <dcterms:created xsi:type="dcterms:W3CDTF">2017-01-28T13:13:10Z</dcterms:created>
  <dcterms:modified xsi:type="dcterms:W3CDTF">2017-01-28T13:31:22Z</dcterms:modified>
</cp:coreProperties>
</file>